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14"/>
  </p:notesMasterIdLst>
  <p:sldIdLst>
    <p:sldId id="256" r:id="rId2"/>
    <p:sldId id="259" r:id="rId3"/>
    <p:sldId id="260" r:id="rId4"/>
    <p:sldId id="267" r:id="rId5"/>
    <p:sldId id="261" r:id="rId6"/>
    <p:sldId id="263" r:id="rId7"/>
    <p:sldId id="264" r:id="rId8"/>
    <p:sldId id="270" r:id="rId9"/>
    <p:sldId id="265" r:id="rId10"/>
    <p:sldId id="266" r:id="rId11"/>
    <p:sldId id="269" r:id="rId12"/>
    <p:sldId id="368" r:id="rId1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163" autoAdjust="0"/>
  </p:normalViewPr>
  <p:slideViewPr>
    <p:cSldViewPr snapToGrid="0">
      <p:cViewPr varScale="1">
        <p:scale>
          <a:sx n="84" d="100"/>
          <a:sy n="84" d="100"/>
        </p:scale>
        <p:origin x="5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82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830BF-E56A-4079-B1EA-7D82E0632CF3}" type="datetimeFigureOut">
              <a:rPr lang="en-US" smtClean="0"/>
              <a:t>2025-08-19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AF59-EBC2-4BF6-980B-295F00DC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2533clscls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2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company has their own requirements around auditing, inventory, alerting, etc. This talk is meant to give you tools and a starting point so you can more efficiently and effectively answer questions</a:t>
            </a:r>
          </a:p>
          <a:p>
            <a:endParaRPr lang="en-US" dirty="0"/>
          </a:p>
          <a:p>
            <a:r>
              <a:rPr lang="en-US" dirty="0"/>
              <a:t>SQL Audit is its own thing. Josephine Bush (https://sqlkitty.com) has some good talks on SQL Audit</a:t>
            </a:r>
          </a:p>
          <a:p>
            <a:endParaRPr lang="en-US" dirty="0"/>
          </a:p>
          <a:p>
            <a:r>
              <a:rPr lang="en-US" dirty="0"/>
              <a:t>We aren’t doing this to make sure your licensing is all correct. Though you can use some of the data we’re collecting for that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versions &amp; patch levels</a:t>
            </a:r>
          </a:p>
          <a:p>
            <a:r>
              <a:rPr lang="en-US" dirty="0"/>
              <a:t>Integration with SIEM (Security information and event management)</a:t>
            </a:r>
          </a:p>
          <a:p>
            <a:r>
              <a:rPr lang="en-US" dirty="0"/>
              <a:t>Backups – this includes restore tests!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talking about security &amp; audit folks, after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7AF59-EBC2-4BF6-980B-295F00DC3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30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960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1032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2323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0858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7285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4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5600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0840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8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881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10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2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49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1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099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421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02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2025-08-19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16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2025-08-19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29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2025-08-19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3526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02D0-4209-47F3-804A-2E2316C414B3}" type="datetimeFigureOut">
              <a:rPr lang="en-US" smtClean="0"/>
              <a:t>2025-08-19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C791-AAB4-4F19-BA91-5237A1C69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2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1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197571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03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4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460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316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32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32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32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B118-9B97-1F70-2D5F-C6B0F8867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Answering the Auditor’s Call with Automation</a:t>
            </a:r>
          </a:p>
        </p:txBody>
      </p:sp>
    </p:spTree>
    <p:extLst>
      <p:ext uri="{BB962C8B-B14F-4D97-AF65-F5344CB8AC3E}">
        <p14:creationId xmlns:p14="http://schemas.microsoft.com/office/powerpoint/2010/main" val="25815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35B79-FFFE-9F41-FBE4-6E7370FF2B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730625"/>
            <a:ext cx="5816600" cy="769938"/>
          </a:xfrm>
        </p:spPr>
        <p:txBody>
          <a:bodyPr/>
          <a:lstStyle/>
          <a:p>
            <a:r>
              <a:rPr lang="en-US" dirty="0"/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153805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CE7465-2C43-B85A-2E78-F31DA8F545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212BAE-4E7F-D389-9E35-92178958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Andy Levy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46E7B-B89D-DEED-237C-988C2E0386F3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https://FLXsql.com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CF45D4-8667-6AEE-2E2C-52501E11788A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err="1"/>
              <a:t>alevyinroc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AA39E-C954-1682-A1F4-7AE5CB237833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andy@FLXsql.com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2A328-1E18-11AC-DBFC-3DB10FDDDB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335" y="4567084"/>
            <a:ext cx="478737" cy="478737"/>
          </a:xfrm>
          <a:prstGeom prst="rect">
            <a:avLst/>
          </a:prstGeom>
        </p:spPr>
      </p:pic>
      <p:sp>
        <p:nvSpPr>
          <p:cNvPr id="8" name="Graphic 11">
            <a:extLst>
              <a:ext uri="{FF2B5EF4-FFF2-40B4-BE49-F238E27FC236}">
                <a16:creationId xmlns:a16="http://schemas.microsoft.com/office/drawing/2014/main" id="{04F129C8-3072-6880-5FD7-2E84DDDCF81D}"/>
              </a:ext>
            </a:extLst>
          </p:cNvPr>
          <p:cNvSpPr/>
          <p:nvPr/>
        </p:nvSpPr>
        <p:spPr>
          <a:xfrm>
            <a:off x="869968" y="5048709"/>
            <a:ext cx="389469" cy="37118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47CCD-2D7A-1789-35AB-46A574EC1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333" y="5475920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2C7E9CC-5E7F-6155-9960-3E4EC6F7E4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46959" y="658209"/>
            <a:ext cx="2418596" cy="2418597"/>
          </a:xfrm>
        </p:spPr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B3CC24-7C6F-4E53-AF80-2451DEF3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35" y="672497"/>
            <a:ext cx="6137623" cy="711882"/>
          </a:xfrm>
        </p:spPr>
        <p:txBody>
          <a:bodyPr/>
          <a:lstStyle/>
          <a:p>
            <a:r>
              <a:rPr lang="en-US" dirty="0"/>
              <a:t>Andy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F7CA5-2355-4AB7-A05E-3805A9914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2560817"/>
            <a:ext cx="6035252" cy="647786"/>
          </a:xfrm>
        </p:spPr>
        <p:txBody>
          <a:bodyPr/>
          <a:lstStyle/>
          <a:p>
            <a:r>
              <a:rPr lang="en-US" dirty="0"/>
              <a:t>Sr. Data Platform Engineer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E907380-6FEF-FA20-2175-2337885551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96927-2187-45ED-B971-9530568FB0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91626" y="4673325"/>
            <a:ext cx="5601378" cy="553208"/>
          </a:xfrm>
        </p:spPr>
        <p:txBody>
          <a:bodyPr/>
          <a:lstStyle/>
          <a:p>
            <a:r>
              <a:rPr lang="en-US" dirty="0"/>
              <a:t>https://FLXsql.com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AF8EC8-5DCB-4657-9A3B-5A5546CF8C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1626" y="5244387"/>
            <a:ext cx="5601378" cy="553208"/>
          </a:xfrm>
        </p:spPr>
        <p:txBody>
          <a:bodyPr/>
          <a:lstStyle/>
          <a:p>
            <a:r>
              <a:rPr lang="en-US" dirty="0" err="1"/>
              <a:t>alevyinroc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D498AA-DCA5-4CF9-AA8F-A55AF52204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91626" y="5815450"/>
            <a:ext cx="5601378" cy="553208"/>
          </a:xfrm>
        </p:spPr>
        <p:txBody>
          <a:bodyPr/>
          <a:lstStyle/>
          <a:p>
            <a:r>
              <a:rPr lang="en-US" dirty="0"/>
              <a:t>andy@FLXsql.com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B4EE74-47F1-4501-8FAF-F460A832D6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0179" y="3219579"/>
            <a:ext cx="6035252" cy="647786"/>
          </a:xfrm>
        </p:spPr>
        <p:txBody>
          <a:bodyPr/>
          <a:lstStyle/>
          <a:p>
            <a:r>
              <a:rPr lang="en-US" dirty="0"/>
              <a:t>SS&amp;C Advent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299EFD-9BD3-40E3-9109-E78F8A6B3B5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35" y="2154843"/>
            <a:ext cx="6035251" cy="4048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B2DFB-5526-4BC4-B4A6-A2BAF32DE7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135" y="1389247"/>
            <a:ext cx="6137624" cy="711882"/>
          </a:xfrm>
        </p:spPr>
        <p:txBody>
          <a:bodyPr/>
          <a:lstStyle/>
          <a:p>
            <a:r>
              <a:rPr lang="en-US" dirty="0"/>
              <a:t>Levy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B46D59-8FA3-4312-AAC9-84BEBC3D14A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558118" y="3228730"/>
            <a:ext cx="6209340" cy="3286127"/>
          </a:xfrm>
        </p:spPr>
        <p:txBody>
          <a:bodyPr>
            <a:normAutofit fontScale="92500"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PowerShell </a:t>
            </a:r>
            <a:r>
              <a:rPr lang="en-US" strike="sngStrike" dirty="0">
                <a:solidFill>
                  <a:schemeClr val="bg1"/>
                </a:solidFill>
              </a:rPr>
              <a:t>fan</a:t>
            </a:r>
            <a:r>
              <a:rPr lang="en-US" dirty="0">
                <a:solidFill>
                  <a:schemeClr val="bg1"/>
                </a:solidFill>
              </a:rPr>
              <a:t> zealot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IT since last millennium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Web dev &amp; server administrator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Systems integrator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Database developer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DBA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052BB2-E2CF-2762-E917-9CF1369A8D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554" y="4845935"/>
            <a:ext cx="478737" cy="478737"/>
          </a:xfrm>
          <a:prstGeom prst="rect">
            <a:avLst/>
          </a:prstGeom>
        </p:spPr>
      </p:pic>
      <p:sp>
        <p:nvSpPr>
          <p:cNvPr id="25" name="Graphic 11">
            <a:extLst>
              <a:ext uri="{FF2B5EF4-FFF2-40B4-BE49-F238E27FC236}">
                <a16:creationId xmlns:a16="http://schemas.microsoft.com/office/drawing/2014/main" id="{965D5D40-D150-55F3-8F90-ACB02868A673}"/>
              </a:ext>
            </a:extLst>
          </p:cNvPr>
          <p:cNvSpPr/>
          <p:nvPr/>
        </p:nvSpPr>
        <p:spPr>
          <a:xfrm>
            <a:off x="525187" y="5368708"/>
            <a:ext cx="389469" cy="37118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752EE8-5AFA-81F8-F1F6-5ADCDC5F3D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552" y="5896503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6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255E5CC-2889-59E5-269C-E69C1AEE2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59" y="2162"/>
            <a:ext cx="5239869" cy="3932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2C59-CAF1-2B72-A9A2-9FE62EDD6F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8245" y="2833688"/>
            <a:ext cx="6517342" cy="771525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if ($</a:t>
            </a:r>
            <a:r>
              <a:rPr lang="en-US" b="0" dirty="0" err="1"/>
              <a:t>CurrentActivity</a:t>
            </a:r>
            <a:r>
              <a:rPr lang="en-US" b="0" dirty="0"/>
              <a:t> -ne 'Work')</a:t>
            </a:r>
            <a:br>
              <a:rPr lang="en-US" b="0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F0F6C1-F054-1463-EDE5-B6DDCA5A7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59" y="3258671"/>
            <a:ext cx="5298141" cy="35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D37-CBBB-CE16-863D-D01CB691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44FC6-023A-5954-038D-7A2A1F6A49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things Infosec &amp; auditors ask for</a:t>
            </a:r>
          </a:p>
          <a:p>
            <a:r>
              <a:rPr lang="en-US" sz="3600" dirty="0"/>
              <a:t>Documenting that we do the things we say we do</a:t>
            </a:r>
          </a:p>
          <a:p>
            <a:r>
              <a:rPr lang="en-US" sz="3600" dirty="0"/>
              <a:t>Making the process faster, repeatable, and less painful</a:t>
            </a:r>
          </a:p>
        </p:txBody>
      </p:sp>
    </p:spTree>
    <p:extLst>
      <p:ext uri="{BB962C8B-B14F-4D97-AF65-F5344CB8AC3E}">
        <p14:creationId xmlns:p14="http://schemas.microsoft.com/office/powerpoint/2010/main" val="24199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4CE5-93AB-FC2B-C160-45DF37EA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</a:t>
            </a:r>
            <a:r>
              <a:rPr lang="en-US" b="1" dirty="0"/>
              <a:t>Skipping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A09C-643A-B701-5020-B48C04FED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Your specific requirements</a:t>
            </a:r>
          </a:p>
          <a:p>
            <a:r>
              <a:rPr lang="en-US" sz="3600" dirty="0"/>
              <a:t>SQL Audit</a:t>
            </a:r>
          </a:p>
          <a:p>
            <a:r>
              <a:rPr lang="en-US" sz="3600" dirty="0"/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31559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BEE2-533E-ECC6-0B11-09F3D337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I’ve Been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ADE6-4E17-D8A1-458A-F1297976F9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SQL Server instances do we have?</a:t>
            </a:r>
          </a:p>
          <a:p>
            <a:r>
              <a:rPr lang="en-US" dirty="0"/>
              <a:t>Are we up to date on patching?</a:t>
            </a:r>
          </a:p>
          <a:p>
            <a:r>
              <a:rPr lang="en-US" dirty="0"/>
              <a:t>Can we watch the </a:t>
            </a:r>
            <a:r>
              <a:rPr lang="en-US" dirty="0" err="1">
                <a:latin typeface="Consolas" panose="020B0609020204030204" pitchFamily="49" charset="0"/>
              </a:rPr>
              <a:t>ErrorLog</a:t>
            </a:r>
            <a:r>
              <a:rPr lang="en-US" dirty="0"/>
              <a:t>?</a:t>
            </a:r>
          </a:p>
          <a:p>
            <a:r>
              <a:rPr lang="en-US" dirty="0"/>
              <a:t>Who can access SQL Server?</a:t>
            </a:r>
          </a:p>
          <a:p>
            <a:r>
              <a:rPr lang="en-US" dirty="0"/>
              <a:t>Are we using encryption?</a:t>
            </a:r>
          </a:p>
          <a:p>
            <a:r>
              <a:rPr lang="en-US" dirty="0"/>
              <a:t>Is our data backed up?</a:t>
            </a:r>
          </a:p>
          <a:p>
            <a:r>
              <a:rPr lang="en-US" dirty="0"/>
              <a:t>Are integrity checks performed?</a:t>
            </a:r>
          </a:p>
          <a:p>
            <a:r>
              <a:rPr lang="en-US" dirty="0"/>
              <a:t>Provide a narrative of how the information was collected</a:t>
            </a:r>
          </a:p>
        </p:txBody>
      </p:sp>
    </p:spTree>
    <p:extLst>
      <p:ext uri="{BB962C8B-B14F-4D97-AF65-F5344CB8AC3E}">
        <p14:creationId xmlns:p14="http://schemas.microsoft.com/office/powerpoint/2010/main" val="25295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7B4A-2020-1C25-417B-5F1CB136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A0DB-1422-CE85-41E1-2617A42C72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Save time</a:t>
            </a:r>
          </a:p>
          <a:p>
            <a:r>
              <a:rPr lang="en-US" dirty="0"/>
              <a:t>Repeatable</a:t>
            </a:r>
          </a:p>
          <a:p>
            <a:r>
              <a:rPr lang="en-US" dirty="0"/>
              <a:t>Code provides the narrative</a:t>
            </a:r>
          </a:p>
          <a:p>
            <a:r>
              <a:rPr lang="en-US" dirty="0"/>
              <a:t>So I can do the things I want to do</a:t>
            </a:r>
          </a:p>
        </p:txBody>
      </p:sp>
    </p:spTree>
    <p:extLst>
      <p:ext uri="{BB962C8B-B14F-4D97-AF65-F5344CB8AC3E}">
        <p14:creationId xmlns:p14="http://schemas.microsoft.com/office/powerpoint/2010/main" val="68525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yhd4ntXgAAyULk.jpg-large.jpeg" descr="A simple graph showing two lines comparing time spent to the task size. For a non-geek, the time spent increases as the task size grows because everything is done manually. For a geek, there's a brief increase in the time spent because they've paused the work to write a script. After that point, no additional time is spent and as the task grows, they have not spent any additional time.">
            <a:extLst>
              <a:ext uri="{FF2B5EF4-FFF2-40B4-BE49-F238E27FC236}">
                <a16:creationId xmlns:a16="http://schemas.microsoft.com/office/drawing/2014/main" id="{F1DE7855-5E4A-0D87-3886-3921755244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78546" y="-10575"/>
            <a:ext cx="9034906" cy="642482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47DB1-67E3-DBBD-4618-A7624DF84708}"/>
              </a:ext>
            </a:extLst>
          </p:cNvPr>
          <p:cNvSpPr txBox="1"/>
          <p:nvPr/>
        </p:nvSpPr>
        <p:spPr>
          <a:xfrm>
            <a:off x="3494165" y="6414247"/>
            <a:ext cx="520366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IBM Plex Sans Medium" panose="020B0503050203000203" pitchFamily="34" charset="0"/>
                <a:ea typeface="Roboto" panose="02000000000000000000" pitchFamily="2" charset="0"/>
              </a:rPr>
              <a:t>Source: https://twitter.com/kirkdborne/status/804145411997007873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581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0F8E-5210-ADB9-5CF5-D6F0A594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dbatools Safe?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DFA56-107C-134C-556D-818003F36A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Signed code</a:t>
            </a:r>
          </a:p>
          <a:p>
            <a:r>
              <a:rPr lang="en-US" dirty="0"/>
              <a:t>Every PR is tested</a:t>
            </a:r>
          </a:p>
          <a:p>
            <a:r>
              <a:rPr lang="en-US" dirty="0"/>
              <a:t>PowerShell Gallery scans for viruses</a:t>
            </a:r>
          </a:p>
          <a:p>
            <a:r>
              <a:rPr lang="en-US" dirty="0"/>
              <a:t>Chocolatey reviews packages</a:t>
            </a:r>
          </a:p>
          <a:p>
            <a:r>
              <a:rPr lang="en-US" dirty="0"/>
              <a:t>Build from source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F37FAD-D239-7FA7-6656-A0511F49795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288" y="2249488"/>
            <a:ext cx="3541712" cy="3541712"/>
          </a:xfrm>
        </p:spPr>
      </p:pic>
    </p:spTree>
    <p:extLst>
      <p:ext uri="{BB962C8B-B14F-4D97-AF65-F5344CB8AC3E}">
        <p14:creationId xmlns:p14="http://schemas.microsoft.com/office/powerpoint/2010/main" val="42264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PASS2025_Speaker-Deck_1751475163182001DDwb</Template>
  <TotalTime>13357</TotalTime>
  <Words>348</Words>
  <Application>Microsoft Office PowerPoint</Application>
  <PresentationFormat>Widescreen</PresentationFormat>
  <Paragraphs>64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IBM Plex Sans Medium</vt:lpstr>
      <vt:lpstr>Roboto</vt:lpstr>
      <vt:lpstr>Roboto Regular</vt:lpstr>
      <vt:lpstr>Verdana</vt:lpstr>
      <vt:lpstr>PASS 2025</vt:lpstr>
      <vt:lpstr>Answering the Auditor’s Call with Automation</vt:lpstr>
      <vt:lpstr>Andy</vt:lpstr>
      <vt:lpstr>if ($CurrentActivity -ne 'Work') </vt:lpstr>
      <vt:lpstr>What Are We Covering?</vt:lpstr>
      <vt:lpstr>What Are We Skipping?</vt:lpstr>
      <vt:lpstr>Questions I’ve Been Asked</vt:lpstr>
      <vt:lpstr>Why Automate?</vt:lpstr>
      <vt:lpstr>PowerPoint Presentation</vt:lpstr>
      <vt:lpstr>Is dbatools Safe?</vt:lpstr>
      <vt:lpstr>Demos!</vt:lpstr>
      <vt:lpstr>Andy Levy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Answering the Auditor’s Call with Automation</dc:title>
  <dc:creator>Andy Levy</dc:creator>
  <cp:lastModifiedBy>Andy Levy</cp:lastModifiedBy>
  <cp:revision>21</cp:revision>
  <dcterms:created xsi:type="dcterms:W3CDTF">2023-09-09T17:50:13Z</dcterms:created>
  <dcterms:modified xsi:type="dcterms:W3CDTF">2025-08-20T00:36:51Z</dcterms:modified>
</cp:coreProperties>
</file>